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9A18FE34-F7BA-37B8-294E-DC9307DF98D4}"/>
              </a:ext>
            </a:extLst>
          </p:cNvPr>
          <p:cNvCxnSpPr>
            <a:cxnSpLocks/>
          </p:cNvCxnSpPr>
          <p:nvPr/>
        </p:nvCxnSpPr>
        <p:spPr>
          <a:xfrm>
            <a:off x="4449097" y="2912045"/>
            <a:ext cx="0" cy="3274142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xmlns="" id="{F80520D1-3163-2F3A-C79B-0A0BEE385941}"/>
              </a:ext>
            </a:extLst>
          </p:cNvPr>
          <p:cNvCxnSpPr/>
          <p:nvPr/>
        </p:nvCxnSpPr>
        <p:spPr>
          <a:xfrm>
            <a:off x="2802187" y="3598606"/>
            <a:ext cx="3628107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xmlns="" id="{16BFE34B-B027-51D2-11DC-82D07F747902}"/>
              </a:ext>
            </a:extLst>
          </p:cNvPr>
          <p:cNvCxnSpPr/>
          <p:nvPr/>
        </p:nvCxnSpPr>
        <p:spPr>
          <a:xfrm>
            <a:off x="2750566" y="4704735"/>
            <a:ext cx="3628107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xmlns="" id="{E463561F-B800-8DC9-FFDC-23373E2293A3}"/>
              </a:ext>
            </a:extLst>
          </p:cNvPr>
          <p:cNvCxnSpPr/>
          <p:nvPr/>
        </p:nvCxnSpPr>
        <p:spPr>
          <a:xfrm>
            <a:off x="2826768" y="5963264"/>
            <a:ext cx="3628107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6251"/>
            <a:ext cx="8229600" cy="1143000"/>
          </a:xfrm>
        </p:spPr>
        <p:txBody>
          <a:bodyPr>
            <a:noAutofit/>
          </a:bodyPr>
          <a:lstStyle/>
          <a:p>
            <a:r>
              <a:rPr sz="2000" dirty="0" err="1" smtClean="0"/>
              <a:t>Delegación</a:t>
            </a:r>
            <a:r>
              <a:rPr sz="2000" dirty="0" smtClean="0"/>
              <a:t> </a:t>
            </a:r>
            <a:r>
              <a:rPr sz="2000" dirty="0"/>
              <a:t>San Pedro del Instituto Estatal de </a:t>
            </a:r>
            <a:r>
              <a:rPr sz="2000" dirty="0" err="1" smtClean="0"/>
              <a:t>Defensor</a:t>
            </a:r>
            <a:r>
              <a:rPr lang="es-ES" sz="2000" smtClean="0"/>
              <a:t>í</a:t>
            </a:r>
            <a:r>
              <a:rPr sz="2000" smtClean="0"/>
              <a:t>a </a:t>
            </a:r>
            <a:r>
              <a:rPr sz="2000" dirty="0"/>
              <a:t>Publica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23303" y="1896382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lang="es-MX" sz="1200" b="1" dirty="0"/>
              <a:t>Karina Guadalupe </a:t>
            </a:r>
            <a:r>
              <a:rPr sz="1200" b="1" dirty="0"/>
              <a:t>Gonzalez Martinez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Delegado(a)</a:t>
            </a:r>
            <a:br>
              <a:rPr sz="1200" dirty="0"/>
            </a:br>
            <a:r>
              <a:rPr sz="1200" dirty="0"/>
              <a:t>TID0501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22985" y="3201851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Castellanos Bolado Alejandra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Defensor Publico</a:t>
            </a:r>
            <a:br>
              <a:rPr sz="1200" dirty="0"/>
            </a:br>
            <a:r>
              <a:rPr sz="1200" dirty="0"/>
              <a:t>TID0401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16241" y="3201851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Ledezma Ramirez Yvette Estefania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Defensor Publico</a:t>
            </a:r>
            <a:br>
              <a:rPr sz="1200" dirty="0"/>
            </a:br>
            <a:r>
              <a:rPr sz="1200" dirty="0"/>
              <a:t>TID0401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2172" y="4323242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Noriega Bautista Ana Maria</a:t>
            </a:r>
            <a:r>
              <a:rPr sz="1200"/>
              <a:t/>
            </a:r>
            <a:br>
              <a:rPr sz="1200"/>
            </a:br>
            <a:r>
              <a:rPr sz="1200"/>
              <a:t>Asesor Juridico</a:t>
            </a:r>
            <a:br>
              <a:rPr sz="1200"/>
            </a:br>
            <a:r>
              <a:rPr sz="1200"/>
              <a:t>TID0601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23303" y="4323242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Perez Aguirre Armandina</a:t>
            </a:r>
            <a:r>
              <a:rPr sz="1200"/>
              <a:t/>
            </a:r>
            <a:br>
              <a:rPr sz="1200"/>
            </a:br>
            <a:r>
              <a:rPr sz="1200"/>
              <a:t>Asesor Juridico</a:t>
            </a:r>
            <a:br>
              <a:rPr sz="1200"/>
            </a:br>
            <a:r>
              <a:rPr sz="1200"/>
              <a:t>TID0601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4272" y="4323242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Martinez Garcia Juan Manuel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Asesor</a:t>
            </a:r>
            <a:r>
              <a:rPr sz="1200" dirty="0"/>
              <a:t> </a:t>
            </a:r>
            <a:r>
              <a:rPr sz="1200" dirty="0" err="1"/>
              <a:t>Juridico</a:t>
            </a:r>
            <a:r>
              <a:rPr sz="1200" dirty="0"/>
              <a:t/>
            </a:r>
            <a:br>
              <a:rPr sz="1200" dirty="0"/>
            </a:br>
            <a:r>
              <a:rPr sz="1200" dirty="0"/>
              <a:t>TID0602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2172" y="5444633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Jimenez Aguilar Maria Esther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SO10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23303" y="5447157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 dirty="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Coronado Chavez Rocio Aide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Secretario</a:t>
            </a:r>
            <a:r>
              <a:rPr sz="1200" dirty="0"/>
              <a:t>(a) Taquimecanografo(a)</a:t>
            </a:r>
            <a:br>
              <a:rPr sz="1200" dirty="0"/>
            </a:br>
            <a:r>
              <a:rPr sz="1200" dirty="0"/>
              <a:t>SO08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04272" y="5434972"/>
            <a:ext cx="2286000" cy="1015663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Rodriguez Calvillo Melany Yarlet</a:t>
            </a:r>
            <a:r>
              <a:rPr sz="1200"/>
              <a:t/>
            </a:r>
            <a:br>
              <a:rPr sz="1200"/>
            </a:br>
            <a:r>
              <a:rPr sz="1200"/>
              <a:t>Secretario(a) Taquimecanografo(a)</a:t>
            </a:r>
            <a:br>
              <a:rPr sz="1200"/>
            </a:br>
            <a:r>
              <a:rPr sz="1200"/>
              <a:t>TCA2101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98CFB3F-9D95-096C-95A1-15346C1151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Fondo carta Transparencia_h.jpg">
            <a:extLst>
              <a:ext uri="{FF2B5EF4-FFF2-40B4-BE49-F238E27FC236}">
                <a16:creationId xmlns:a16="http://schemas.microsoft.com/office/drawing/2014/main" xmlns="" id="{0AFA456C-14C1-B585-7818-82630B934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xmlns="" id="{3E665675-FCD8-7E9F-01D8-6A57EC285806}"/>
              </a:ext>
            </a:extLst>
          </p:cNvPr>
          <p:cNvCxnSpPr/>
          <p:nvPr/>
        </p:nvCxnSpPr>
        <p:spPr>
          <a:xfrm>
            <a:off x="2917714" y="3249561"/>
            <a:ext cx="3628107" cy="0"/>
          </a:xfrm>
          <a:prstGeom prst="line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</p:cxnSp>
      <p:sp>
        <p:nvSpPr>
          <p:cNvPr id="14" name="TextBox 11"/>
          <p:cNvSpPr txBox="1"/>
          <p:nvPr/>
        </p:nvSpPr>
        <p:spPr>
          <a:xfrm>
            <a:off x="1096297" y="282220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 dirty="0"/>
              <a:t>Garcia Regalado Maria Del Rosario</a:t>
            </a:r>
            <a:r>
              <a:rPr sz="1200" dirty="0"/>
              <a:t/>
            </a:r>
            <a:br>
              <a:rPr sz="1200" dirty="0"/>
            </a:br>
            <a:r>
              <a:rPr sz="1200" dirty="0" err="1"/>
              <a:t>Analista</a:t>
            </a:r>
            <a:r>
              <a:rPr sz="1200" dirty="0"/>
              <a:t> De Sistemas</a:t>
            </a:r>
            <a:br>
              <a:rPr sz="1200" dirty="0"/>
            </a:br>
            <a:r>
              <a:rPr sz="1200" dirty="0"/>
              <a:t>SO11</a:t>
            </a:r>
          </a:p>
        </p:txBody>
      </p:sp>
      <p:sp>
        <p:nvSpPr>
          <p:cNvPr id="16" name="TextBox 12"/>
          <p:cNvSpPr txBox="1"/>
          <p:nvPr/>
        </p:nvSpPr>
        <p:spPr>
          <a:xfrm>
            <a:off x="3569109" y="2817113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Najera Sanchez Tomas</a:t>
            </a:r>
            <a:r>
              <a:rPr sz="1200"/>
              <a:t/>
            </a:r>
            <a:br>
              <a:rPr sz="1200"/>
            </a:br>
            <a:r>
              <a:rPr sz="1200"/>
              <a:t>Archivista</a:t>
            </a:r>
            <a:br>
              <a:rPr sz="1200"/>
            </a:br>
            <a:r>
              <a:rPr sz="1200"/>
              <a:t>TID1401</a:t>
            </a:r>
          </a:p>
        </p:txBody>
      </p:sp>
      <p:sp>
        <p:nvSpPr>
          <p:cNvPr id="17" name="TextBox 13"/>
          <p:cNvSpPr txBox="1"/>
          <p:nvPr/>
        </p:nvSpPr>
        <p:spPr>
          <a:xfrm>
            <a:off x="6041921" y="2822200"/>
            <a:ext cx="2286000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sz="1200"/>
          </a:p>
          <a:p>
            <a:pPr algn="ctr">
              <a:defRPr b="0">
                <a:solidFill>
                  <a:srgbClr val="000000"/>
                </a:solidFill>
              </a:defRPr>
            </a:pPr>
            <a:r>
              <a:rPr sz="1200" b="1"/>
              <a:t>Becerra Cardona Jose Luis</a:t>
            </a:r>
            <a:r>
              <a:rPr sz="1200"/>
              <a:t/>
            </a:r>
            <a:br>
              <a:rPr sz="1200"/>
            </a:br>
            <a:r>
              <a:rPr sz="1200"/>
              <a:t>Auxiliar Administrativo</a:t>
            </a:r>
            <a:br>
              <a:rPr sz="1200"/>
            </a:br>
            <a:r>
              <a:rPr sz="1200"/>
              <a:t>SO06</a:t>
            </a:r>
          </a:p>
        </p:txBody>
      </p:sp>
    </p:spTree>
    <p:extLst>
      <p:ext uri="{BB962C8B-B14F-4D97-AF65-F5344CB8AC3E}">
        <p14:creationId xmlns:p14="http://schemas.microsoft.com/office/powerpoint/2010/main" val="2364469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57</Words>
  <Application>Microsoft Office PowerPoint</Application>
  <PresentationFormat>Presentación en pantalla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Delegación San Pedro del Instituto Estatal de Defensoría Publica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Delegación San Pedro del Instituto Estatal de Defensoría Publica</dc:title>
  <dc:subject/>
  <dc:creator>Juan Campos</dc:creator>
  <cp:keywords/>
  <dc:description>generated using python-pptx</dc:description>
  <cp:lastModifiedBy>Cuenta Microsoft</cp:lastModifiedBy>
  <cp:revision>3</cp:revision>
  <dcterms:created xsi:type="dcterms:W3CDTF">2013-01-27T09:14:16Z</dcterms:created>
  <dcterms:modified xsi:type="dcterms:W3CDTF">2025-04-30T16:19:49Z</dcterms:modified>
  <cp:category/>
</cp:coreProperties>
</file>